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812" r:id="rId2"/>
  </p:sldIdLst>
  <p:sldSz cx="9144000" cy="5143500" type="screen16x9"/>
  <p:notesSz cx="7102475" cy="9369425"/>
  <p:defaultTextStyle>
    <a:defPPr>
      <a:defRPr lang="en-US"/>
    </a:defPPr>
    <a:lvl1pPr marL="0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63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23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585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446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07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168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028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890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92">
          <p15:clr>
            <a:srgbClr val="A4A3A4"/>
          </p15:clr>
        </p15:guide>
        <p15:guide id="2" orient="horz" pos="744">
          <p15:clr>
            <a:srgbClr val="A4A3A4"/>
          </p15:clr>
        </p15:guide>
        <p15:guide id="3" pos="522">
          <p15:clr>
            <a:srgbClr val="A4A3A4"/>
          </p15:clr>
        </p15:guide>
        <p15:guide id="4" pos="2904">
          <p15:clr>
            <a:srgbClr val="A4A3A4"/>
          </p15:clr>
        </p15:guide>
        <p15:guide id="5" pos="4622">
          <p15:clr>
            <a:srgbClr val="A4A3A4"/>
          </p15:clr>
        </p15:guide>
        <p15:guide id="6" orient="horz" pos="1256">
          <p15:clr>
            <a:srgbClr val="A4A3A4"/>
          </p15:clr>
        </p15:guide>
        <p15:guide id="7" orient="horz" pos="4989">
          <p15:clr>
            <a:srgbClr val="A4A3A4"/>
          </p15:clr>
        </p15:guide>
        <p15:guide id="8" pos="588">
          <p15:clr>
            <a:srgbClr val="A4A3A4"/>
          </p15:clr>
        </p15:guide>
        <p15:guide id="9" pos="4610">
          <p15:clr>
            <a:srgbClr val="A4A3A4"/>
          </p15:clr>
        </p15:guide>
        <p15:guide id="10" pos="8694">
          <p15:clr>
            <a:srgbClr val="A4A3A4"/>
          </p15:clr>
        </p15:guide>
        <p15:guide id="11" orient="horz" pos="2295">
          <p15:clr>
            <a:srgbClr val="A4A3A4"/>
          </p15:clr>
        </p15:guide>
        <p15:guide id="12" orient="horz" pos="465">
          <p15:clr>
            <a:srgbClr val="A4A3A4"/>
          </p15:clr>
        </p15:guide>
        <p15:guide id="13" orient="horz" pos="785">
          <p15:clr>
            <a:srgbClr val="A4A3A4"/>
          </p15:clr>
        </p15:guide>
        <p15:guide id="14" orient="horz" pos="3107">
          <p15:clr>
            <a:srgbClr val="A4A3A4"/>
          </p15:clr>
        </p15:guide>
        <p15:guide id="15" pos="278">
          <p15:clr>
            <a:srgbClr val="A4A3A4"/>
          </p15:clr>
        </p15:guide>
        <p15:guide id="16" pos="1860">
          <p15:clr>
            <a:srgbClr val="A4A3A4"/>
          </p15:clr>
        </p15:guide>
        <p15:guide id="17" pos="368">
          <p15:clr>
            <a:srgbClr val="A4A3A4"/>
          </p15:clr>
        </p15:guide>
        <p15:guide id="18" pos="2956">
          <p15:clr>
            <a:srgbClr val="A4A3A4"/>
          </p15:clr>
        </p15:guide>
        <p15:guide id="19" pos="54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1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lian Montgomery" initials="G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38A"/>
    <a:srgbClr val="FF6462"/>
    <a:srgbClr val="000000"/>
    <a:srgbClr val="B8C6D2"/>
    <a:srgbClr val="93A8BB"/>
    <a:srgbClr val="C8C8C8"/>
    <a:srgbClr val="BCBEC0"/>
    <a:srgbClr val="829AB0"/>
    <a:srgbClr val="A8B9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11" autoAdjust="0"/>
    <p:restoredTop sz="50000" autoAdjust="0"/>
  </p:normalViewPr>
  <p:slideViewPr>
    <p:cSldViewPr snapToGrid="0">
      <p:cViewPr>
        <p:scale>
          <a:sx n="280" d="100"/>
          <a:sy n="280" d="100"/>
        </p:scale>
        <p:origin x="-3608" y="-2648"/>
      </p:cViewPr>
      <p:guideLst>
        <p:guide orient="horz" pos="4592"/>
        <p:guide orient="horz" pos="744"/>
        <p:guide pos="522"/>
        <p:guide pos="2904"/>
        <p:guide pos="4622"/>
        <p:guide orient="horz" pos="1256"/>
        <p:guide orient="horz" pos="4989"/>
        <p:guide pos="588"/>
        <p:guide pos="4610"/>
        <p:guide pos="8694"/>
        <p:guide orient="horz" pos="2295"/>
        <p:guide orient="horz" pos="465"/>
        <p:guide orient="horz" pos="785"/>
        <p:guide orient="horz" pos="3107"/>
        <p:guide pos="278"/>
        <p:guide pos="1860"/>
        <p:guide pos="368"/>
        <p:guide pos="2956"/>
        <p:guide pos="546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1176"/>
    </p:cViewPr>
  </p:sorterViewPr>
  <p:notesViewPr>
    <p:cSldViewPr snapToGrid="0">
      <p:cViewPr varScale="1">
        <p:scale>
          <a:sx n="64" d="100"/>
          <a:sy n="64" d="100"/>
        </p:scale>
        <p:origin x="3192" y="84"/>
      </p:cViewPr>
      <p:guideLst>
        <p:guide orient="horz" pos="2951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commentAuthors" Target="commentAuthors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3D22D-0F46-4BF4-9660-1D4B24F0D9EA}" type="datetimeFigureOut">
              <a:rPr lang="en-US" smtClean="0">
                <a:latin typeface="Arial" panose="020B0604020202020204" pitchFamily="34" charset="0"/>
              </a:rPr>
              <a:t>9/12/16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9525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725" y="8899525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51696-4263-4686-8631-6326D8E42C39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161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B714F60-978E-4B46-A1E7-4610C4949FB2}" type="datetimeFigureOut">
              <a:rPr lang="en-US" smtClean="0"/>
              <a:pPr/>
              <a:t>9/12/16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468313"/>
            <a:ext cx="2895600" cy="16287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119" tIns="47060" rIns="94119" bIns="4706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2179948"/>
            <a:ext cx="5681980" cy="6486770"/>
          </a:xfrm>
          <a:prstGeom prst="rect">
            <a:avLst/>
          </a:prstGeom>
        </p:spPr>
        <p:txBody>
          <a:bodyPr vert="horz" lIns="94119" tIns="47060" rIns="94119" bIns="4706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328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899328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38491A7-CDAE-6648-97E4-398EE75EB3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04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63" rtl="0" eaLnBrk="1" latinLnBrk="0" hangingPunct="1">
      <a:defRPr sz="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863" algn="l" defTabSz="342863" rtl="0" eaLnBrk="1" latinLnBrk="0" hangingPunct="1">
      <a:defRPr sz="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723" algn="l" defTabSz="342863" rtl="0" eaLnBrk="1" latinLnBrk="0" hangingPunct="1">
      <a:defRPr sz="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585" algn="l" defTabSz="342863" rtl="0" eaLnBrk="1" latinLnBrk="0" hangingPunct="1">
      <a:defRPr sz="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446" algn="l" defTabSz="342863" rtl="0" eaLnBrk="1" latinLnBrk="0" hangingPunct="1">
      <a:defRPr sz="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307" algn="l" defTabSz="34286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057168" algn="l" defTabSz="34286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400028" algn="l" defTabSz="34286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742890" algn="l" defTabSz="34286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5050" indent="-1750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05833-42E9-489E-A1FC-8F8C42FC7CF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0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jp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1" name="Picture 10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Picture 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ox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1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0527" y="2171702"/>
            <a:ext cx="2668911" cy="1833563"/>
          </a:xfrm>
          <a:prstGeom prst="rect">
            <a:avLst/>
          </a:prstGeom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 hasCustomPrompt="1"/>
          </p:nvPr>
        </p:nvSpPr>
        <p:spPr>
          <a:xfrm>
            <a:off x="3228653" y="2171702"/>
            <a:ext cx="2668911" cy="1833563"/>
          </a:xfrm>
          <a:prstGeom prst="rect">
            <a:avLst/>
          </a:prstGeom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06779" y="2171702"/>
            <a:ext cx="2668911" cy="1833563"/>
          </a:xfrm>
          <a:prstGeom prst="rect">
            <a:avLst/>
          </a:prstGeom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50527" y="1790700"/>
            <a:ext cx="2668911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228653" y="1790700"/>
            <a:ext cx="2668911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006779" y="1790700"/>
            <a:ext cx="2668911" cy="3175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25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3" name="Picture 2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9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7" name="Picture 16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5" name="Picture 14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1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5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rot="10800000" flipH="1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5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8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ver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15036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 rot="10800000">
            <a:off x="0" y="3434080"/>
            <a:ext cx="9144000" cy="17094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4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rgbClr val="B2E3F9"/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rgbClr val="B2E3F9"/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12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loo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10800000">
            <a:off x="0" y="3434080"/>
            <a:ext cx="9144000" cy="17094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9" name="Picture 8" descr="juniper_cmyk.png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10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3519" y="270061"/>
            <a:ext cx="1425624" cy="389759"/>
          </a:xfrm>
          <a:prstGeom prst="rect">
            <a:avLst/>
          </a:prstGeom>
        </p:spPr>
      </p:pic>
      <p:sp>
        <p:nvSpPr>
          <p:cNvPr id="20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chemeClr val="accent1">
              <a:lumMod val="50000"/>
              <a:alpha val="37000"/>
            </a:scheme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rgbClr val="B2E3F9"/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rgbClr val="B2E3F9"/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6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_2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5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4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v_4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5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89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_5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5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42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v_3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7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7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48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25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6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0th Annivers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5" name="Picture 14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7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12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1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6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69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6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5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21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79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38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79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7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7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56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88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_cent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41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1" name="Picture 10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3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6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282451"/>
            <a:ext cx="8229601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1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6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5" name="Picture 14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4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1" name="Picture 10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3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1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0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4" name="Picture 13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8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0th Annivers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6" name="Picture 15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8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4" name="Picture 13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2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0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0529" y="1282451"/>
            <a:ext cx="8229601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3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6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5" name="Picture 14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7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itle w Content, Left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" y="0"/>
            <a:ext cx="3079748" cy="5143500"/>
          </a:xfrm>
          <a:prstGeom prst="rect">
            <a:avLst/>
          </a:prstGeom>
        </p:spPr>
        <p:txBody>
          <a:bodyPr lIns="68676" tIns="34337" rIns="68676" bIns="34337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085" y="1714502"/>
            <a:ext cx="5304045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3378382" y="1072589"/>
            <a:ext cx="5299952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376083" y="3"/>
            <a:ext cx="4804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5585" y="337556"/>
            <a:ext cx="687917" cy="392694"/>
          </a:xfrm>
          <a:prstGeom prst="rect">
            <a:avLst/>
          </a:prstGeom>
        </p:spPr>
      </p:pic>
      <p:sp>
        <p:nvSpPr>
          <p:cNvPr id="2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9" name="Picture 18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7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8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" y="0"/>
            <a:ext cx="3079748" cy="5143500"/>
          </a:xfrm>
          <a:prstGeom prst="rect">
            <a:avLst/>
          </a:prstGeom>
        </p:spPr>
        <p:txBody>
          <a:bodyPr lIns="68676" tIns="34337" rIns="68676" bIns="34337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8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d_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3017520" cy="5134855"/>
          </a:xfrm>
          <a:prstGeom prst="rect">
            <a:avLst/>
          </a:prstGeom>
        </p:spPr>
      </p:pic>
      <p:sp>
        <p:nvSpPr>
          <p:cNvPr id="29" name="Rectangle 28"/>
          <p:cNvSpPr/>
          <p:nvPr userDrawn="1"/>
        </p:nvSpPr>
        <p:spPr>
          <a:xfrm rot="10800000" flipV="1">
            <a:off x="13546" y="0"/>
            <a:ext cx="301752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7" name="Picture 16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3017520" cy="515524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 rot="10800000">
            <a:off x="-11853" y="0"/>
            <a:ext cx="301752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9" name="Picture 18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8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d_2.jpg"/>
          <p:cNvPicPr>
            <a:picLocks noChangeAspect="1"/>
          </p:cNvPicPr>
          <p:nvPr userDrawn="1"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3017520" cy="5134855"/>
          </a:xfrm>
          <a:prstGeom prst="rect">
            <a:avLst/>
          </a:prstGeom>
        </p:spPr>
      </p:pic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 rot="10800000">
            <a:off x="-3387" y="0"/>
            <a:ext cx="301752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9" name="Picture 18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5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v_t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3017520" cy="514928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 rot="10800000">
            <a:off x="-3387" y="0"/>
            <a:ext cx="301752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9" name="Picture 18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9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tional Background 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wh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6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_Sub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282451"/>
            <a:ext cx="8229601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1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ptional Background 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wh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0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ptional Background 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ptional Background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8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rgbClr val="184A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0th 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rgbClr val="184A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6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7867651" y="1"/>
            <a:ext cx="804333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39" tIns="28571" rIns="57139" bIns="28571" rtlCol="0" anchor="ctr"/>
          <a:lstStyle/>
          <a:p>
            <a:pPr algn="ctr"/>
            <a:endParaRPr lang="en-US" sz="900">
              <a:latin typeface="Arial"/>
              <a:cs typeface="Arial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334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4" name="Picture 23" descr="20th_1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985" y="348139"/>
            <a:ext cx="687917" cy="392694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wht.pn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9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Picture 17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rgbClr val="184A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21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2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a_20th 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rgbClr val="184A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6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867651" y="1"/>
            <a:ext cx="804333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39" tIns="28571" rIns="57139" bIns="28571" rtlCol="0" anchor="ctr"/>
          <a:lstStyle/>
          <a:p>
            <a:pPr algn="ctr"/>
            <a:endParaRPr lang="en-US" sz="9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334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20th_1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985" y="348139"/>
            <a:ext cx="687917" cy="392694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wht.pn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9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med_1.png"/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4" name="Picture 23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6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8.png"/>
          <p:cNvPicPr>
            <a:picLocks noChangeAspect="1"/>
          </p:cNvPicPr>
          <p:nvPr userDrawn="1"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Picture 17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5" name="Picture 24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7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1a.png"/>
          <p:cNvPicPr>
            <a:picLocks noChangeAspect="1"/>
          </p:cNvPicPr>
          <p:nvPr userDrawn="1"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60234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4" name="Picture 23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 and Content 20th Annivers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6" name="Picture 15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8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282451"/>
            <a:ext cx="8229601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4" name="Picture 13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13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3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gov_3.png"/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4" name="Picture 23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8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5.png"/>
          <p:cNvPicPr>
            <a:picLocks noChangeAspect="1"/>
          </p:cNvPicPr>
          <p:nvPr userDrawn="1"/>
        </p:nvPicPr>
        <p:blipFill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Picture 17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5" name="Picture 24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5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3" name="Picture 2" descr="med_2.pn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6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5" name="Picture 14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0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lternate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Picture 9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4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E1E1E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E1E1E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7" name="Picture 16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5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E1E1E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0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fidential_Need to Know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3055408" cy="135465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NEED TO KNOW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fidential_Need to Know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055408" cy="135465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NEED TO KNOW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898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4" name="Picture 13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6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fidential_Need to Know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055408" cy="135465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NEED TO KNOW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816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fidential_Need to Know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055408" cy="135465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NEED TO KNOW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13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fidential_Restriced_Access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3157008" cy="143932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RESTRICTED</a:t>
            </a:r>
            <a:r>
              <a:rPr lang="en-US" sz="700" b="1" baseline="0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 ACCESS</a:t>
            </a:r>
            <a:endParaRPr lang="en-US" sz="500" b="0" dirty="0">
              <a:solidFill>
                <a:srgbClr val="FF838A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</a:t>
            </a:r>
            <a:endParaRPr lang="en-US" dirty="0"/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fidential_Restriced_Access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157008" cy="143932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RESTRICTED</a:t>
            </a:r>
            <a:r>
              <a:rPr lang="en-US" sz="700" b="1" baseline="0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 ACCESS</a:t>
            </a:r>
            <a:endParaRPr lang="en-US" sz="500" b="0" dirty="0">
              <a:solidFill>
                <a:srgbClr val="FF838A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448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fidential_Restriced_Access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1" name="Picture 20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157008" cy="143932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RESTRICTED</a:t>
            </a:r>
            <a:r>
              <a:rPr lang="en-US" sz="700" b="1" baseline="0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 ACCESS</a:t>
            </a:r>
            <a:endParaRPr lang="en-US" sz="500" b="0" dirty="0">
              <a:solidFill>
                <a:srgbClr val="FF838A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114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fidential_Restriced_Access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17" name="Picture 16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157008" cy="143932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RESTRICTED</a:t>
            </a:r>
            <a:r>
              <a:rPr lang="en-US" sz="700" b="1" baseline="0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 ACCESS</a:t>
            </a:r>
            <a:endParaRPr lang="en-US" sz="500" b="0" dirty="0">
              <a:solidFill>
                <a:srgbClr val="FF838A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609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y_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753535"/>
            <a:ext cx="9143999" cy="1447798"/>
          </a:xfrm>
          <a:prstGeom prst="rect">
            <a:avLst/>
          </a:prstGeom>
          <a:solidFill>
            <a:srgbClr val="0A658D">
              <a:alpha val="32000"/>
            </a:srgbClr>
          </a:solidFill>
          <a:ln>
            <a:noFill/>
          </a:ln>
        </p:spPr>
        <p:txBody>
          <a:bodyPr wrap="square" lIns="45643" tIns="22821" rIns="45643" bIns="22821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8800" b="1" spc="-300" dirty="0" smtClean="0">
                <a:solidFill>
                  <a:schemeClr val="bg1"/>
                </a:solidFill>
                <a:effectLst>
                  <a:outerShdw blurRad="24765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Thank you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7535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0" y="22013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54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y_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753535"/>
            <a:ext cx="9143999" cy="1447798"/>
          </a:xfrm>
          <a:prstGeom prst="rect">
            <a:avLst/>
          </a:prstGeom>
          <a:solidFill>
            <a:srgbClr val="0A658D">
              <a:alpha val="32000"/>
            </a:srgbClr>
          </a:solidFill>
          <a:ln>
            <a:noFill/>
          </a:ln>
        </p:spPr>
        <p:txBody>
          <a:bodyPr wrap="square" lIns="45643" tIns="22821" rIns="45643" bIns="22821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8800" b="1" spc="-300" dirty="0" smtClean="0">
                <a:solidFill>
                  <a:schemeClr val="bg1"/>
                </a:solidFill>
                <a:effectLst>
                  <a:outerShdw blurRad="24765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Thank you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7535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0" y="22013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26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y_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753535"/>
            <a:ext cx="9143999" cy="1447798"/>
          </a:xfrm>
          <a:prstGeom prst="rect">
            <a:avLst/>
          </a:prstGeom>
          <a:solidFill>
            <a:srgbClr val="0A658D">
              <a:alpha val="32000"/>
            </a:srgbClr>
          </a:solidFill>
          <a:ln>
            <a:noFill/>
          </a:ln>
        </p:spPr>
        <p:txBody>
          <a:bodyPr wrap="square" lIns="45643" tIns="22821" rIns="45643" bIns="22821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8800" b="1" spc="-300" dirty="0" smtClean="0">
                <a:solidFill>
                  <a:schemeClr val="bg1"/>
                </a:solidFill>
                <a:effectLst>
                  <a:outerShdw blurRad="24765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7535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0" y="22013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89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03742" y="284693"/>
            <a:ext cx="8386498" cy="44893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685616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2667" b="1" kern="1200" cap="all" baseline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40pt, 1-2+ Lines, cap-case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3743" y="608524"/>
            <a:ext cx="8386498" cy="234338"/>
          </a:xfrm>
          <a:prstGeom prst="rect">
            <a:avLst/>
          </a:prstGeom>
        </p:spPr>
        <p:txBody>
          <a:bodyPr lIns="0" tIns="118844" rIns="91418" bIns="45710" anchor="t" anchorCtr="0"/>
          <a:lstStyle>
            <a:lvl1pPr marL="0" indent="0" algn="l" defTabSz="685616" rtl="0" eaLnBrk="1" latinLnBrk="0" hangingPunct="1">
              <a:lnSpc>
                <a:spcPct val="95000"/>
              </a:lnSpc>
              <a:spcBef>
                <a:spcPts val="250"/>
              </a:spcBef>
              <a:buFont typeface="Arial" pitchFamily="34" charset="0"/>
              <a:buNone/>
              <a:defRPr lang="en-US" sz="20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616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5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616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5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616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5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616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5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Subtitle: 24pt Arial, Title Case</a:t>
            </a:r>
          </a:p>
        </p:txBody>
      </p:sp>
    </p:spTree>
    <p:extLst>
      <p:ext uri="{BB962C8B-B14F-4D97-AF65-F5344CB8AC3E}">
        <p14:creationId xmlns:p14="http://schemas.microsoft.com/office/powerpoint/2010/main" val="82637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7" name="Picture 16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9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5" name="Picture 14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3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ox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1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0527" y="2171702"/>
            <a:ext cx="2668911" cy="1833563"/>
          </a:xfrm>
          <a:prstGeom prst="rect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 hasCustomPrompt="1"/>
          </p:nvPr>
        </p:nvSpPr>
        <p:spPr>
          <a:xfrm>
            <a:off x="3228653" y="2171702"/>
            <a:ext cx="2668911" cy="1833563"/>
          </a:xfrm>
          <a:prstGeom prst="rect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06779" y="2171702"/>
            <a:ext cx="2668911" cy="1833563"/>
          </a:xfrm>
          <a:prstGeom prst="rect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50527" y="1790700"/>
            <a:ext cx="2668911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mpd="sng">
            <a:solidFill>
              <a:schemeClr val="accent1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228653" y="1790700"/>
            <a:ext cx="2668911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 cmpd="sng">
            <a:solidFill>
              <a:schemeClr val="accent4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006779" y="1790700"/>
            <a:ext cx="2668911" cy="3175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mpd="sng">
            <a:solidFill>
              <a:schemeClr val="accent5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25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3" name="Picture 2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0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80" Type="http://schemas.openxmlformats.org/officeDocument/2006/relationships/theme" Target="../theme/theme1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56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877" r:id="rId2"/>
    <p:sldLayoutId id="2147483862" r:id="rId3"/>
    <p:sldLayoutId id="2147483878" r:id="rId4"/>
    <p:sldLayoutId id="2147483861" r:id="rId5"/>
    <p:sldLayoutId id="2147483879" r:id="rId6"/>
    <p:sldLayoutId id="2147483855" r:id="rId7"/>
    <p:sldLayoutId id="2147483880" r:id="rId8"/>
    <p:sldLayoutId id="2147483874" r:id="rId9"/>
    <p:sldLayoutId id="2147483960" r:id="rId10"/>
    <p:sldLayoutId id="2147483881" r:id="rId11"/>
    <p:sldLayoutId id="2147483907" r:id="rId12"/>
    <p:sldLayoutId id="2147483908" r:id="rId13"/>
    <p:sldLayoutId id="2147483909" r:id="rId14"/>
    <p:sldLayoutId id="2147483910" r:id="rId15"/>
    <p:sldLayoutId id="2147483911" r:id="rId16"/>
    <p:sldLayoutId id="2147483912" r:id="rId17"/>
    <p:sldLayoutId id="2147483913" r:id="rId18"/>
    <p:sldLayoutId id="2147483915" r:id="rId19"/>
    <p:sldLayoutId id="2147483916" r:id="rId20"/>
    <p:sldLayoutId id="2147483918" r:id="rId21"/>
    <p:sldLayoutId id="2147483919" r:id="rId22"/>
    <p:sldLayoutId id="2147483920" r:id="rId23"/>
    <p:sldLayoutId id="2147483921" r:id="rId24"/>
    <p:sldLayoutId id="2147483935" r:id="rId25"/>
    <p:sldLayoutId id="2147483936" r:id="rId26"/>
    <p:sldLayoutId id="2147483937" r:id="rId27"/>
    <p:sldLayoutId id="2147483938" r:id="rId28"/>
    <p:sldLayoutId id="2147483939" r:id="rId29"/>
    <p:sldLayoutId id="2147483940" r:id="rId30"/>
    <p:sldLayoutId id="2147483941" r:id="rId31"/>
    <p:sldLayoutId id="2147483942" r:id="rId32"/>
    <p:sldLayoutId id="2147483833" r:id="rId33"/>
    <p:sldLayoutId id="2147483863" r:id="rId34"/>
    <p:sldLayoutId id="2147483859" r:id="rId35"/>
    <p:sldLayoutId id="2147483857" r:id="rId36"/>
    <p:sldLayoutId id="2147483856" r:id="rId37"/>
    <p:sldLayoutId id="2147483864" r:id="rId38"/>
    <p:sldLayoutId id="2147483858" r:id="rId39"/>
    <p:sldLayoutId id="2147483838" r:id="rId40"/>
    <p:sldLayoutId id="2147483832" r:id="rId41"/>
    <p:sldLayoutId id="2147483826" r:id="rId42"/>
    <p:sldLayoutId id="2147483844" r:id="rId43"/>
    <p:sldLayoutId id="2147483846" r:id="rId44"/>
    <p:sldLayoutId id="2147483928" r:id="rId45"/>
    <p:sldLayoutId id="2147483929" r:id="rId46"/>
    <p:sldLayoutId id="2147483930" r:id="rId47"/>
    <p:sldLayoutId id="2147483931" r:id="rId48"/>
    <p:sldLayoutId id="2147483827" r:id="rId49"/>
    <p:sldLayoutId id="2147483945" r:id="rId50"/>
    <p:sldLayoutId id="2147483944" r:id="rId51"/>
    <p:sldLayoutId id="2147483959" r:id="rId52"/>
    <p:sldLayoutId id="2147483943" r:id="rId53"/>
    <p:sldLayoutId id="2147483892" r:id="rId54"/>
    <p:sldLayoutId id="2147483866" r:id="rId55"/>
    <p:sldLayoutId id="2147483906" r:id="rId56"/>
    <p:sldLayoutId id="2147483922" r:id="rId57"/>
    <p:sldLayoutId id="2147483923" r:id="rId58"/>
    <p:sldLayoutId id="2147483924" r:id="rId59"/>
    <p:sldLayoutId id="2147483925" r:id="rId60"/>
    <p:sldLayoutId id="2147483926" r:id="rId61"/>
    <p:sldLayoutId id="2147483927" r:id="rId62"/>
    <p:sldLayoutId id="2147483867" r:id="rId63"/>
    <p:sldLayoutId id="2147483946" r:id="rId64"/>
    <p:sldLayoutId id="2147483947" r:id="rId65"/>
    <p:sldLayoutId id="2147483948" r:id="rId66"/>
    <p:sldLayoutId id="2147483949" r:id="rId67"/>
    <p:sldLayoutId id="2147483950" r:id="rId68"/>
    <p:sldLayoutId id="2147483951" r:id="rId69"/>
    <p:sldLayoutId id="2147483952" r:id="rId70"/>
    <p:sldLayoutId id="2147483953" r:id="rId71"/>
    <p:sldLayoutId id="2147483955" r:id="rId72"/>
    <p:sldLayoutId id="2147483958" r:id="rId73"/>
    <p:sldLayoutId id="2147483956" r:id="rId74"/>
    <p:sldLayoutId id="2147483957" r:id="rId75"/>
    <p:sldLayoutId id="2147483932" r:id="rId76"/>
    <p:sldLayoutId id="2147483933" r:id="rId77"/>
    <p:sldLayoutId id="2147483934" r:id="rId78"/>
    <p:sldLayoutId id="2147483961" r:id="rId7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342863" rtl="0" eaLnBrk="1" latinLnBrk="0" hangingPunct="1">
        <a:spcBef>
          <a:spcPct val="0"/>
        </a:spcBef>
        <a:buNone/>
        <a:defRPr sz="2500" b="1" i="0" kern="1200">
          <a:solidFill>
            <a:schemeClr val="accent6"/>
          </a:solidFill>
          <a:latin typeface="Arial"/>
          <a:ea typeface="+mj-ea"/>
          <a:cs typeface="Arial"/>
        </a:defRPr>
      </a:lvl1pPr>
    </p:titleStyle>
    <p:bodyStyle>
      <a:lvl1pPr marL="257147" indent="-257147" algn="l" defTabSz="34286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1pPr>
      <a:lvl2pPr marL="557150" indent="-214289" algn="l" defTabSz="342863" rtl="0" eaLnBrk="1" latinLnBrk="0" hangingPunct="1">
        <a:spcBef>
          <a:spcPct val="20000"/>
        </a:spcBef>
        <a:buFont typeface="Arial"/>
        <a:buChar char="–"/>
        <a:defRPr sz="23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2pPr>
      <a:lvl3pPr marL="857155" indent="-171432" algn="l" defTabSz="3428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3pPr>
      <a:lvl4pPr marL="1200013" indent="-171432" algn="l" defTabSz="342863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4pPr>
      <a:lvl5pPr marL="1542875" indent="-171432" algn="l" defTabSz="342863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5pPr>
      <a:lvl6pPr marL="1885736" indent="-171432" algn="l" defTabSz="34286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98" indent="-171432" algn="l" defTabSz="34286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61" indent="-171432" algn="l" defTabSz="34286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22" indent="-171432" algn="l" defTabSz="34286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3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23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85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46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07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68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28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90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234"/>
          <p:cNvSpPr/>
          <p:nvPr/>
        </p:nvSpPr>
        <p:spPr>
          <a:xfrm>
            <a:off x="3105242" y="1308028"/>
            <a:ext cx="1982766" cy="837448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3741" y="284693"/>
            <a:ext cx="7935383" cy="330129"/>
          </a:xfrm>
        </p:spPr>
        <p:txBody>
          <a:bodyPr/>
          <a:lstStyle/>
          <a:p>
            <a:r>
              <a:rPr lang="en-US" dirty="0" smtClean="0"/>
              <a:t>MC-</a:t>
            </a:r>
            <a:r>
              <a:rPr lang="en-US" dirty="0" err="1" smtClean="0"/>
              <a:t>lAG</a:t>
            </a:r>
            <a:r>
              <a:rPr lang="en-US" dirty="0" smtClean="0"/>
              <a:t> Fabric</a:t>
            </a:r>
            <a:endParaRPr lang="en-US" dirty="0"/>
          </a:p>
        </p:txBody>
      </p:sp>
      <p:pic>
        <p:nvPicPr>
          <p:cNvPr id="35" name="Picture 34" descr="Juniper_logical Rou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568" y="1386102"/>
            <a:ext cx="631038" cy="631038"/>
          </a:xfrm>
          <a:prstGeom prst="rect">
            <a:avLst/>
          </a:prstGeom>
        </p:spPr>
      </p:pic>
      <p:pic>
        <p:nvPicPr>
          <p:cNvPr id="36" name="Picture 35" descr="Juniper_logical Rou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527" y="1391435"/>
            <a:ext cx="631038" cy="631038"/>
          </a:xfrm>
          <a:prstGeom prst="rect">
            <a:avLst/>
          </a:prstGeom>
        </p:spPr>
      </p:pic>
      <p:pic>
        <p:nvPicPr>
          <p:cNvPr id="39" name="Picture 38" descr="Juniper L2-L# Switc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034" y="3082269"/>
            <a:ext cx="631038" cy="631038"/>
          </a:xfrm>
          <a:prstGeom prst="rect">
            <a:avLst/>
          </a:prstGeom>
        </p:spPr>
      </p:pic>
      <p:pic>
        <p:nvPicPr>
          <p:cNvPr id="41" name="Picture 40" descr="Juniper L2-L# Switc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570" y="3073680"/>
            <a:ext cx="631038" cy="631038"/>
          </a:xfrm>
          <a:prstGeom prst="rect">
            <a:avLst/>
          </a:prstGeom>
        </p:spPr>
      </p:pic>
      <p:pic>
        <p:nvPicPr>
          <p:cNvPr id="42" name="Picture 41" descr="Juniper L2-L# Switc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88" y="3073680"/>
            <a:ext cx="631038" cy="631038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35" idx="2"/>
            <a:endCxn id="39" idx="0"/>
          </p:cNvCxnSpPr>
          <p:nvPr/>
        </p:nvCxnSpPr>
        <p:spPr>
          <a:xfrm flipH="1">
            <a:off x="2567553" y="2017140"/>
            <a:ext cx="964534" cy="1065129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2" name="Straight Connector 51"/>
          <p:cNvCxnSpPr>
            <a:stCxn id="36" idx="2"/>
            <a:endCxn id="39" idx="0"/>
          </p:cNvCxnSpPr>
          <p:nvPr/>
        </p:nvCxnSpPr>
        <p:spPr>
          <a:xfrm flipH="1">
            <a:off x="2567553" y="2022473"/>
            <a:ext cx="2131493" cy="1059796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9" name="Straight Connector 78"/>
          <p:cNvCxnSpPr>
            <a:stCxn id="36" idx="2"/>
            <a:endCxn id="42" idx="0"/>
          </p:cNvCxnSpPr>
          <p:nvPr/>
        </p:nvCxnSpPr>
        <p:spPr>
          <a:xfrm>
            <a:off x="4699046" y="2022473"/>
            <a:ext cx="880661" cy="1051207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5" name="Straight Connector 84"/>
          <p:cNvCxnSpPr>
            <a:stCxn id="35" idx="2"/>
            <a:endCxn id="108" idx="0"/>
          </p:cNvCxnSpPr>
          <p:nvPr/>
        </p:nvCxnSpPr>
        <p:spPr>
          <a:xfrm flipH="1">
            <a:off x="3525685" y="2017140"/>
            <a:ext cx="6402" cy="1061873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8" name="Straight Connector 87"/>
          <p:cNvCxnSpPr>
            <a:stCxn id="36" idx="2"/>
            <a:endCxn id="108" idx="0"/>
          </p:cNvCxnSpPr>
          <p:nvPr/>
        </p:nvCxnSpPr>
        <p:spPr>
          <a:xfrm flipH="1">
            <a:off x="3525685" y="2022473"/>
            <a:ext cx="1173361" cy="105654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91" name="Straight Connector 90"/>
          <p:cNvCxnSpPr>
            <a:stCxn id="36" idx="2"/>
            <a:endCxn id="41" idx="0"/>
          </p:cNvCxnSpPr>
          <p:nvPr/>
        </p:nvCxnSpPr>
        <p:spPr>
          <a:xfrm flipH="1">
            <a:off x="4545089" y="2022473"/>
            <a:ext cx="153957" cy="1051207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99" name="Straight Connector 98"/>
          <p:cNvCxnSpPr>
            <a:stCxn id="35" idx="2"/>
            <a:endCxn id="41" idx="0"/>
          </p:cNvCxnSpPr>
          <p:nvPr/>
        </p:nvCxnSpPr>
        <p:spPr>
          <a:xfrm>
            <a:off x="3532087" y="2017140"/>
            <a:ext cx="1013002" cy="105654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5728839" y="1563249"/>
            <a:ext cx="1139702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>QFX10K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7537310" y="1095277"/>
            <a:ext cx="924718" cy="295387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900" smtClean="0">
                <a:solidFill>
                  <a:schemeClr val="accent2"/>
                </a:solidFill>
                <a:latin typeface="Arial"/>
                <a:cs typeface="Arial"/>
              </a:rPr>
              <a:t>vPC</a:t>
            </a:r>
            <a:endParaRPr lang="en-US" sz="900" dirty="0" smtClean="0">
              <a:solidFill>
                <a:schemeClr val="accent2"/>
              </a:solidFill>
              <a:latin typeface="Arial"/>
              <a:cs typeface="Arial"/>
            </a:endParaRPr>
          </a:p>
          <a:p>
            <a:pPr algn="l">
              <a:lnSpc>
                <a:spcPct val="90000"/>
              </a:lnSpc>
            </a:pPr>
            <a:r>
              <a:rPr lang="en-US" sz="900" dirty="0" smtClean="0">
                <a:solidFill>
                  <a:schemeClr val="accent2"/>
                </a:solidFill>
                <a:latin typeface="Arial"/>
                <a:cs typeface="Arial"/>
              </a:rPr>
              <a:t>MLAG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4141509" y="2981151"/>
            <a:ext cx="1836504" cy="795335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417575" y="2779363"/>
            <a:ext cx="961141" cy="191512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50" dirty="0" smtClean="0">
                <a:solidFill>
                  <a:schemeClr val="accent2"/>
                </a:solidFill>
                <a:latin typeface="Arial"/>
                <a:cs typeface="Arial"/>
              </a:rPr>
              <a:t>MC-LAG</a:t>
            </a:r>
            <a:endParaRPr lang="en-US" sz="105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62" name="Rounded Rectangle 161"/>
          <p:cNvSpPr/>
          <p:nvPr/>
        </p:nvSpPr>
        <p:spPr>
          <a:xfrm>
            <a:off x="1038080" y="1394292"/>
            <a:ext cx="760886" cy="120844"/>
          </a:xfrm>
          <a:prstGeom prst="roundRect">
            <a:avLst>
              <a:gd name="adj" fmla="val 50000"/>
            </a:avLst>
          </a:prstGeom>
          <a:ln w="9525" cmpd="sng">
            <a:solidFill>
              <a:schemeClr val="accent1">
                <a:lumMod val="50000"/>
              </a:schemeClr>
            </a:solidFill>
            <a:prstDash val="dash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1076014" y="1422620"/>
            <a:ext cx="70884" cy="7088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1696082" y="1422620"/>
            <a:ext cx="70884" cy="7088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65" name="Oval 164"/>
          <p:cNvSpPr/>
          <p:nvPr/>
        </p:nvSpPr>
        <p:spPr>
          <a:xfrm>
            <a:off x="1493223" y="1422620"/>
            <a:ext cx="70884" cy="7088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1284618" y="1422620"/>
            <a:ext cx="70884" cy="7088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437196" y="1345948"/>
            <a:ext cx="591899" cy="2953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900" smtClean="0">
                <a:solidFill>
                  <a:schemeClr val="accent2"/>
                </a:solidFill>
                <a:latin typeface="Arial"/>
                <a:cs typeface="Arial"/>
              </a:rPr>
              <a:t>Standard LAG</a:t>
            </a:r>
            <a:endParaRPr lang="en-US" sz="9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68" name="Rounded Rectangle 167"/>
          <p:cNvSpPr/>
          <p:nvPr/>
        </p:nvSpPr>
        <p:spPr>
          <a:xfrm>
            <a:off x="5754826" y="661905"/>
            <a:ext cx="1933882" cy="120844"/>
          </a:xfrm>
          <a:prstGeom prst="roundRect">
            <a:avLst>
              <a:gd name="adj" fmla="val 50000"/>
            </a:avLst>
          </a:prstGeom>
          <a:ln w="9525" cmpd="sng">
            <a:solidFill>
              <a:schemeClr val="accent4">
                <a:lumMod val="75000"/>
              </a:schemeClr>
            </a:solidFill>
            <a:prstDash val="dash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6315742" y="687146"/>
            <a:ext cx="70884" cy="7088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7310683" y="687146"/>
            <a:ext cx="70884" cy="7088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72" name="Oval 171"/>
          <p:cNvSpPr/>
          <p:nvPr/>
        </p:nvSpPr>
        <p:spPr>
          <a:xfrm>
            <a:off x="7565925" y="687146"/>
            <a:ext cx="70884" cy="7088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73" name="Oval 172"/>
          <p:cNvSpPr/>
          <p:nvPr/>
        </p:nvSpPr>
        <p:spPr>
          <a:xfrm>
            <a:off x="7051073" y="687146"/>
            <a:ext cx="70884" cy="7088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74" name="Oval 173"/>
          <p:cNvSpPr/>
          <p:nvPr/>
        </p:nvSpPr>
        <p:spPr>
          <a:xfrm>
            <a:off x="6802965" y="687146"/>
            <a:ext cx="70884" cy="7088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6546430" y="687146"/>
            <a:ext cx="70884" cy="7088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77" name="Rounded Rectangle 176"/>
          <p:cNvSpPr/>
          <p:nvPr/>
        </p:nvSpPr>
        <p:spPr>
          <a:xfrm>
            <a:off x="6204015" y="1199086"/>
            <a:ext cx="1271992" cy="120844"/>
          </a:xfrm>
          <a:prstGeom prst="roundRect">
            <a:avLst>
              <a:gd name="adj" fmla="val 50000"/>
            </a:avLst>
          </a:prstGeom>
          <a:ln w="9525" cmpd="sng">
            <a:solidFill>
              <a:srgbClr val="C00000"/>
            </a:solidFill>
            <a:prstDash val="dash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6245793" y="1223483"/>
            <a:ext cx="70884" cy="7088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6614095" y="1223483"/>
            <a:ext cx="70884" cy="7088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80" name="Oval 179"/>
          <p:cNvSpPr/>
          <p:nvPr/>
        </p:nvSpPr>
        <p:spPr>
          <a:xfrm>
            <a:off x="7361719" y="1223483"/>
            <a:ext cx="70884" cy="7088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82" name="Oval 181"/>
          <p:cNvSpPr/>
          <p:nvPr/>
        </p:nvSpPr>
        <p:spPr>
          <a:xfrm>
            <a:off x="7177439" y="1223483"/>
            <a:ext cx="70884" cy="7088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6987064" y="1223483"/>
            <a:ext cx="70884" cy="7088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84" name="Oval 183"/>
          <p:cNvSpPr/>
          <p:nvPr/>
        </p:nvSpPr>
        <p:spPr>
          <a:xfrm>
            <a:off x="6437905" y="1223483"/>
            <a:ext cx="70884" cy="7088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85" name="Oval 184"/>
          <p:cNvSpPr/>
          <p:nvPr/>
        </p:nvSpPr>
        <p:spPr>
          <a:xfrm>
            <a:off x="6802784" y="1223483"/>
            <a:ext cx="70884" cy="7088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7742273" y="569408"/>
            <a:ext cx="593720" cy="2953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smtClean="0">
                <a:solidFill>
                  <a:schemeClr val="accent2"/>
                </a:solidFill>
                <a:latin typeface="Arial"/>
                <a:cs typeface="Arial"/>
              </a:rPr>
              <a:t>EVPN ESI</a:t>
            </a:r>
            <a:endParaRPr lang="en-US" sz="9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pic>
        <p:nvPicPr>
          <p:cNvPr id="207" name="Picture 206" descr="Generic Serv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97" y="4054171"/>
            <a:ext cx="228727" cy="523858"/>
          </a:xfrm>
          <a:prstGeom prst="rect">
            <a:avLst/>
          </a:prstGeom>
        </p:spPr>
      </p:pic>
      <p:cxnSp>
        <p:nvCxnSpPr>
          <p:cNvPr id="208" name="Straight Connector 207"/>
          <p:cNvCxnSpPr>
            <a:stCxn id="42" idx="2"/>
            <a:endCxn id="207" idx="0"/>
          </p:cNvCxnSpPr>
          <p:nvPr/>
        </p:nvCxnSpPr>
        <p:spPr>
          <a:xfrm flipH="1">
            <a:off x="5059761" y="3704718"/>
            <a:ext cx="519946" cy="349453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209" name="Straight Connector 208"/>
          <p:cNvCxnSpPr>
            <a:endCxn id="207" idx="0"/>
          </p:cNvCxnSpPr>
          <p:nvPr/>
        </p:nvCxnSpPr>
        <p:spPr>
          <a:xfrm>
            <a:off x="4498789" y="3698164"/>
            <a:ext cx="560972" cy="356007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210" name="Rounded Rectangle 209"/>
          <p:cNvSpPr/>
          <p:nvPr/>
        </p:nvSpPr>
        <p:spPr>
          <a:xfrm>
            <a:off x="4657267" y="3823121"/>
            <a:ext cx="759774" cy="94823"/>
          </a:xfrm>
          <a:prstGeom prst="roundRect">
            <a:avLst>
              <a:gd name="adj" fmla="val 50000"/>
            </a:avLst>
          </a:prstGeom>
          <a:ln w="9525" cmpd="sng">
            <a:solidFill>
              <a:schemeClr val="accent1">
                <a:lumMod val="50000"/>
              </a:schemeClr>
            </a:solidFill>
            <a:prstDash val="dash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5289044" y="3834009"/>
            <a:ext cx="70884" cy="7088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4724363" y="3834009"/>
            <a:ext cx="70884" cy="7088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234210" y="797299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solidFill>
                  <a:schemeClr val="accent2"/>
                </a:solidFill>
                <a:latin typeface="Arial"/>
                <a:cs typeface="Arial"/>
              </a:rPr>
              <a:t>s</a:t>
            </a: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pine-01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 flipH="1">
            <a:off x="3782477" y="1563249"/>
            <a:ext cx="664308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04" name="Straight Connector 103"/>
          <p:cNvCxnSpPr/>
          <p:nvPr/>
        </p:nvCxnSpPr>
        <p:spPr>
          <a:xfrm flipH="1">
            <a:off x="3778143" y="1825940"/>
            <a:ext cx="664308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11" name="Rounded Rectangle 10"/>
          <p:cNvSpPr/>
          <p:nvPr/>
        </p:nvSpPr>
        <p:spPr>
          <a:xfrm>
            <a:off x="4023494" y="1486316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4030409" y="1736504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2</a:t>
            </a:r>
            <a:endParaRPr lang="en-US" sz="800" dirty="0">
              <a:latin typeface="Arial"/>
              <a:cs typeface="Arial"/>
            </a:endParaRPr>
          </a:p>
        </p:txBody>
      </p:sp>
      <p:pic>
        <p:nvPicPr>
          <p:cNvPr id="108" name="Picture 107" descr="Juniper L2-L# Switc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166" y="3079013"/>
            <a:ext cx="631038" cy="631038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2143433" y="2978641"/>
            <a:ext cx="1826328" cy="795335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 flipH="1">
            <a:off x="2883072" y="3273775"/>
            <a:ext cx="322074" cy="3363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31" name="Straight Connector 130"/>
          <p:cNvCxnSpPr/>
          <p:nvPr/>
        </p:nvCxnSpPr>
        <p:spPr>
          <a:xfrm flipH="1">
            <a:off x="2883072" y="3514665"/>
            <a:ext cx="348611" cy="6727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pic>
        <p:nvPicPr>
          <p:cNvPr id="141" name="Picture 140" descr="Generic Serv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63" y="4054171"/>
            <a:ext cx="228727" cy="523858"/>
          </a:xfrm>
          <a:prstGeom prst="rect">
            <a:avLst/>
          </a:prstGeom>
        </p:spPr>
      </p:pic>
      <p:cxnSp>
        <p:nvCxnSpPr>
          <p:cNvPr id="142" name="Straight Connector 141"/>
          <p:cNvCxnSpPr>
            <a:stCxn id="108" idx="2"/>
          </p:cNvCxnSpPr>
          <p:nvPr/>
        </p:nvCxnSpPr>
        <p:spPr>
          <a:xfrm flipH="1">
            <a:off x="3035428" y="3710051"/>
            <a:ext cx="490257" cy="34412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43" name="Straight Connector 142"/>
          <p:cNvCxnSpPr>
            <a:stCxn id="39" idx="2"/>
          </p:cNvCxnSpPr>
          <p:nvPr/>
        </p:nvCxnSpPr>
        <p:spPr>
          <a:xfrm>
            <a:off x="2567553" y="3713307"/>
            <a:ext cx="467874" cy="340864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144" name="Rounded Rectangle 143"/>
          <p:cNvSpPr/>
          <p:nvPr/>
        </p:nvSpPr>
        <p:spPr>
          <a:xfrm>
            <a:off x="2753935" y="3822375"/>
            <a:ext cx="595697" cy="120548"/>
          </a:xfrm>
          <a:prstGeom prst="roundRect">
            <a:avLst>
              <a:gd name="adj" fmla="val 50000"/>
            </a:avLst>
          </a:prstGeom>
          <a:ln w="9525" cmpd="sng">
            <a:solidFill>
              <a:schemeClr val="accent1">
                <a:lumMod val="50000"/>
              </a:schemeClr>
            </a:solidFill>
            <a:prstDash val="dash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3239716" y="3847657"/>
            <a:ext cx="70884" cy="7088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2814713" y="3850703"/>
            <a:ext cx="70884" cy="7088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147" name="Straight Connector 146"/>
          <p:cNvCxnSpPr>
            <a:stCxn id="35" idx="2"/>
            <a:endCxn id="42" idx="0"/>
          </p:cNvCxnSpPr>
          <p:nvPr/>
        </p:nvCxnSpPr>
        <p:spPr>
          <a:xfrm>
            <a:off x="3532087" y="2017140"/>
            <a:ext cx="2047620" cy="105654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48" name="Straight Connector 147"/>
          <p:cNvCxnSpPr/>
          <p:nvPr/>
        </p:nvCxnSpPr>
        <p:spPr>
          <a:xfrm flipH="1">
            <a:off x="4851123" y="3273775"/>
            <a:ext cx="413065" cy="6727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49" name="Straight Connector 148"/>
          <p:cNvCxnSpPr/>
          <p:nvPr/>
        </p:nvCxnSpPr>
        <p:spPr>
          <a:xfrm flipH="1">
            <a:off x="4877660" y="3514665"/>
            <a:ext cx="386528" cy="6727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153" name="Rounded Rectangle 152"/>
          <p:cNvSpPr/>
          <p:nvPr/>
        </p:nvSpPr>
        <p:spPr>
          <a:xfrm>
            <a:off x="3141091" y="2234710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3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54" name="Rounded Rectangle 153"/>
          <p:cNvSpPr/>
          <p:nvPr/>
        </p:nvSpPr>
        <p:spPr>
          <a:xfrm>
            <a:off x="3423662" y="2234710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4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3656826" y="2211296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5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81" name="Rounded Rectangle 180"/>
          <p:cNvSpPr/>
          <p:nvPr/>
        </p:nvSpPr>
        <p:spPr>
          <a:xfrm>
            <a:off x="3903378" y="2120400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6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89" name="Rounded Rectangle 188"/>
          <p:cNvSpPr/>
          <p:nvPr/>
        </p:nvSpPr>
        <p:spPr>
          <a:xfrm>
            <a:off x="4154093" y="2117242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7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91" name="Rounded Rectangle 190"/>
          <p:cNvSpPr/>
          <p:nvPr/>
        </p:nvSpPr>
        <p:spPr>
          <a:xfrm>
            <a:off x="4352504" y="2234710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8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4583300" y="2270516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9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4898819" y="2270516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45713" rIns="0" bIns="45713" rtlCol="0" anchor="ctr"/>
          <a:lstStyle/>
          <a:p>
            <a:pPr algn="ctr"/>
            <a:r>
              <a:rPr lang="en-US" sz="800" smtClean="0">
                <a:latin typeface="Arial"/>
                <a:cs typeface="Arial"/>
              </a:rPr>
              <a:t>10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94" name="Rounded Rectangle 193"/>
          <p:cNvSpPr/>
          <p:nvPr/>
        </p:nvSpPr>
        <p:spPr>
          <a:xfrm>
            <a:off x="2968557" y="3186048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45713" rIns="0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11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95" name="Rounded Rectangle 194"/>
          <p:cNvSpPr/>
          <p:nvPr/>
        </p:nvSpPr>
        <p:spPr>
          <a:xfrm>
            <a:off x="2970330" y="3419687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45713" rIns="0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12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4974385" y="3181648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45713" rIns="0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13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4973724" y="3419687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45713" rIns="0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14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2464407" y="2996999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00" name="Oval 199"/>
          <p:cNvSpPr/>
          <p:nvPr/>
        </p:nvSpPr>
        <p:spPr>
          <a:xfrm>
            <a:off x="2606587" y="2996999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2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03" name="Oval 202"/>
          <p:cNvSpPr/>
          <p:nvPr/>
        </p:nvSpPr>
        <p:spPr>
          <a:xfrm>
            <a:off x="3419795" y="2963693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04" name="Oval 203"/>
          <p:cNvSpPr/>
          <p:nvPr/>
        </p:nvSpPr>
        <p:spPr>
          <a:xfrm>
            <a:off x="3561975" y="2963693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2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05" name="Oval 204"/>
          <p:cNvSpPr/>
          <p:nvPr/>
        </p:nvSpPr>
        <p:spPr>
          <a:xfrm>
            <a:off x="4377927" y="2983468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06" name="Oval 205"/>
          <p:cNvSpPr/>
          <p:nvPr/>
        </p:nvSpPr>
        <p:spPr>
          <a:xfrm>
            <a:off x="4520107" y="2983468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2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5373967" y="2956145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5516147" y="2956145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2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15" name="Oval 214"/>
          <p:cNvSpPr/>
          <p:nvPr/>
        </p:nvSpPr>
        <p:spPr>
          <a:xfrm>
            <a:off x="2748581" y="3200795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3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16" name="Oval 215"/>
          <p:cNvSpPr/>
          <p:nvPr/>
        </p:nvSpPr>
        <p:spPr>
          <a:xfrm>
            <a:off x="2753083" y="3446085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4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17" name="Oval 216"/>
          <p:cNvSpPr/>
          <p:nvPr/>
        </p:nvSpPr>
        <p:spPr>
          <a:xfrm>
            <a:off x="3197744" y="3195229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3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18" name="Oval 217"/>
          <p:cNvSpPr/>
          <p:nvPr/>
        </p:nvSpPr>
        <p:spPr>
          <a:xfrm>
            <a:off x="3202246" y="3440519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4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19" name="Oval 218"/>
          <p:cNvSpPr/>
          <p:nvPr/>
        </p:nvSpPr>
        <p:spPr>
          <a:xfrm>
            <a:off x="4750664" y="3204762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3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20" name="Oval 219"/>
          <p:cNvSpPr/>
          <p:nvPr/>
        </p:nvSpPr>
        <p:spPr>
          <a:xfrm>
            <a:off x="4755166" y="3450052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4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21" name="Oval 220"/>
          <p:cNvSpPr/>
          <p:nvPr/>
        </p:nvSpPr>
        <p:spPr>
          <a:xfrm>
            <a:off x="5229037" y="3192493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3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22" name="Oval 221"/>
          <p:cNvSpPr/>
          <p:nvPr/>
        </p:nvSpPr>
        <p:spPr>
          <a:xfrm>
            <a:off x="5233539" y="3437783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4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23" name="Oval 222"/>
          <p:cNvSpPr/>
          <p:nvPr/>
        </p:nvSpPr>
        <p:spPr>
          <a:xfrm>
            <a:off x="3258698" y="1942621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3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24" name="Oval 223"/>
          <p:cNvSpPr/>
          <p:nvPr/>
        </p:nvSpPr>
        <p:spPr>
          <a:xfrm>
            <a:off x="3408654" y="1942621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4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25" name="Oval 224"/>
          <p:cNvSpPr/>
          <p:nvPr/>
        </p:nvSpPr>
        <p:spPr>
          <a:xfrm>
            <a:off x="3725130" y="1490864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3722030" y="1748267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2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4364504" y="1486706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4361404" y="1744109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2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29" name="Oval 228"/>
          <p:cNvSpPr/>
          <p:nvPr/>
        </p:nvSpPr>
        <p:spPr>
          <a:xfrm>
            <a:off x="3554212" y="1942621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5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30" name="Oval 229"/>
          <p:cNvSpPr/>
          <p:nvPr/>
        </p:nvSpPr>
        <p:spPr>
          <a:xfrm>
            <a:off x="3704168" y="1942621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6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31" name="Oval 230"/>
          <p:cNvSpPr/>
          <p:nvPr/>
        </p:nvSpPr>
        <p:spPr>
          <a:xfrm>
            <a:off x="4409393" y="1945830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3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32" name="Oval 231"/>
          <p:cNvSpPr/>
          <p:nvPr/>
        </p:nvSpPr>
        <p:spPr>
          <a:xfrm>
            <a:off x="4559349" y="1945830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4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33" name="Oval 232"/>
          <p:cNvSpPr/>
          <p:nvPr/>
        </p:nvSpPr>
        <p:spPr>
          <a:xfrm>
            <a:off x="4704907" y="1945830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5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34" name="Oval 233"/>
          <p:cNvSpPr/>
          <p:nvPr/>
        </p:nvSpPr>
        <p:spPr>
          <a:xfrm>
            <a:off x="4854863" y="1945830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6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4515087" y="1091536"/>
            <a:ext cx="961141" cy="191512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50" dirty="0" smtClean="0">
                <a:solidFill>
                  <a:schemeClr val="accent2"/>
                </a:solidFill>
                <a:latin typeface="Arial"/>
                <a:cs typeface="Arial"/>
              </a:rPr>
              <a:t>MC-LAG</a:t>
            </a:r>
            <a:endParaRPr lang="en-US" sz="105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2143433" y="2764633"/>
            <a:ext cx="858386" cy="191512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50" dirty="0" smtClean="0">
                <a:solidFill>
                  <a:schemeClr val="accent2"/>
                </a:solidFill>
                <a:latin typeface="Arial"/>
                <a:cs typeface="Arial"/>
              </a:rPr>
              <a:t>MC-LAG</a:t>
            </a:r>
            <a:endParaRPr lang="en-US" sz="105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238" name="Oval 237"/>
          <p:cNvSpPr/>
          <p:nvPr/>
        </p:nvSpPr>
        <p:spPr>
          <a:xfrm>
            <a:off x="2531044" y="3679775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5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39" name="Oval 238"/>
          <p:cNvSpPr/>
          <p:nvPr/>
        </p:nvSpPr>
        <p:spPr>
          <a:xfrm>
            <a:off x="3427282" y="3667959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5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40" name="Oval 239"/>
          <p:cNvSpPr/>
          <p:nvPr/>
        </p:nvSpPr>
        <p:spPr>
          <a:xfrm>
            <a:off x="4444448" y="3617450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5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41" name="Oval 240"/>
          <p:cNvSpPr/>
          <p:nvPr/>
        </p:nvSpPr>
        <p:spPr>
          <a:xfrm>
            <a:off x="5483941" y="3619281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5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42" name="Rounded Rectangle 241"/>
          <p:cNvSpPr/>
          <p:nvPr/>
        </p:nvSpPr>
        <p:spPr>
          <a:xfrm>
            <a:off x="2668646" y="3892935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45713" rIns="0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15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43" name="Rounded Rectangle 242"/>
          <p:cNvSpPr/>
          <p:nvPr/>
        </p:nvSpPr>
        <p:spPr>
          <a:xfrm>
            <a:off x="3234210" y="3898710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45713" rIns="0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16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44" name="Rounded Rectangle 243"/>
          <p:cNvSpPr/>
          <p:nvPr/>
        </p:nvSpPr>
        <p:spPr>
          <a:xfrm>
            <a:off x="4693350" y="3902498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45713" rIns="0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17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5258914" y="3908273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45713" rIns="0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18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888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uniper_PPT_UPDATE_0216_v5a_test">
  <a:themeElements>
    <a:clrScheme name="Juniper Colors 2014">
      <a:dk1>
        <a:srgbClr val="445E88"/>
      </a:dk1>
      <a:lt1>
        <a:srgbClr val="FFFFFF"/>
      </a:lt1>
      <a:dk2>
        <a:srgbClr val="A8B9C8"/>
      </a:dk2>
      <a:lt2>
        <a:srgbClr val="C8C8C8"/>
      </a:lt2>
      <a:accent1>
        <a:srgbClr val="3EBAF1"/>
      </a:accent1>
      <a:accent2>
        <a:srgbClr val="3C3C3C"/>
      </a:accent2>
      <a:accent3>
        <a:srgbClr val="E76252"/>
      </a:accent3>
      <a:accent4>
        <a:srgbClr val="68AE64"/>
      </a:accent4>
      <a:accent5>
        <a:srgbClr val="3095C2"/>
      </a:accent5>
      <a:accent6>
        <a:srgbClr val="00A3A5"/>
      </a:accent6>
      <a:hlink>
        <a:srgbClr val="0067AB"/>
      </a:hlink>
      <a:folHlink>
        <a:srgbClr val="6464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91425" tIns="45713" rIns="91425" bIns="45713" rtlCol="0" anchor="ctr"/>
      <a:lstStyle>
        <a:defPPr algn="ctr">
          <a:defRPr sz="140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  <a:miter lim="800000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lIns="45643" tIns="22821" rIns="45643" bIns="22821"/>
      <a:lstStyle>
        <a:defPPr algn="l">
          <a:lnSpc>
            <a:spcPct val="90000"/>
          </a:lnSpc>
          <a:defRPr sz="1400" dirty="0" smtClean="0">
            <a:solidFill>
              <a:schemeClr val="accent2"/>
            </a:solidFill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77EB291-0432-D347-9123-CFFDC6239CE2}" vid="{726792F0-700D-F845-8B45-9800499426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Juniper_2016</Template>
  <TotalTime>12356</TotalTime>
  <Words>64</Words>
  <Application>Microsoft Macintosh PowerPoint</Application>
  <PresentationFormat>On-screen Show (16:9)</PresentationFormat>
  <Paragraphs>61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Arial</vt:lpstr>
      <vt:lpstr>Juniper_PPT_UPDATE_0216_v5a_test</vt:lpstr>
      <vt:lpstr>PowerPoint Presentation</vt:lpstr>
    </vt:vector>
  </TitlesOfParts>
  <Company/>
  <LinksUpToDate>false</LinksUpToDate>
  <SharedDoc>false</SharedDoc>
  <HyperlinkBase/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JUNIPER POWERPOINT TEMPLATE</dc:title>
  <dc:subject>PowerPoint Template</dc:subject>
  <dc:creator>Damien Garros</dc:creator>
  <cp:keywords>PPT, PPT template, toolkit, PPT toolkit,  corporate template, corporate PPT template, PowerPoint template, Juniper PPT template</cp:keywords>
  <cp:lastModifiedBy>Damien Garros</cp:lastModifiedBy>
  <cp:revision>15</cp:revision>
  <cp:lastPrinted>2016-02-04T00:10:41Z</cp:lastPrinted>
  <dcterms:created xsi:type="dcterms:W3CDTF">2016-08-30T21:06:37Z</dcterms:created>
  <dcterms:modified xsi:type="dcterms:W3CDTF">2016-09-15T00:14:24Z</dcterms:modified>
</cp:coreProperties>
</file>